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69" r:id="rId6"/>
    <p:sldId id="265" r:id="rId7"/>
    <p:sldId id="264" r:id="rId8"/>
    <p:sldId id="274" r:id="rId9"/>
    <p:sldId id="267" r:id="rId10"/>
    <p:sldId id="257" r:id="rId11"/>
    <p:sldId id="26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4660"/>
  </p:normalViewPr>
  <p:slideViewPr>
    <p:cSldViewPr>
      <p:cViewPr varScale="1">
        <p:scale>
          <a:sx n="29" d="100"/>
          <a:sy n="29" d="100"/>
        </p:scale>
        <p:origin x="106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E2A4-C2AE-4FB9-8DB8-2316D9628302}" type="datetimeFigureOut">
              <a:rPr lang="en-GB" smtClean="0"/>
              <a:pPr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2A85-4FB6-444B-B6E7-85744716A0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sdtutsarticles.s3.amazonaws.com/Inspiration_0308/200_pre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6164"/>
            <a:ext cx="2232248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76672"/>
            <a:ext cx="655272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7030A0"/>
                </a:solidFill>
              </a:rPr>
              <a:t>ART &amp; DESIGN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3906" t="6488" r="5642" b="65458"/>
          <a:stretch>
            <a:fillRect/>
          </a:stretch>
        </p:blipFill>
        <p:spPr bwMode="auto">
          <a:xfrm>
            <a:off x="91511" y="4653136"/>
            <a:ext cx="8880987" cy="20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00"/>
                </a:solidFill>
              </a:rPr>
              <a:t>Course Expectations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You would be completing work to GCSE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standard.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You will be expected to -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Have a behaviour and attitude that enables yourself and others to learn at all times.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Complete all homework to the set deadline.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Come prepared to each lesson with equipment and planners.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u="sng" dirty="0">
                <a:solidFill>
                  <a:srgbClr val="00B050"/>
                </a:solidFill>
              </a:rPr>
              <a:t>Misconceptions</a:t>
            </a:r>
            <a:endParaRPr lang="en-GB" sz="3600" u="sng" dirty="0"/>
          </a:p>
          <a:p>
            <a:pPr algn="ctr"/>
            <a:r>
              <a:rPr lang="en-GB" sz="3600" u="sng" dirty="0"/>
              <a:t>Art is easy</a:t>
            </a:r>
            <a:endParaRPr lang="en-GB" sz="3600" dirty="0"/>
          </a:p>
          <a:p>
            <a:pPr algn="ctr"/>
            <a:r>
              <a:rPr lang="en-GB" sz="3600" dirty="0"/>
              <a:t>It takes time, skill and dedication</a:t>
            </a:r>
            <a:r>
              <a:rPr lang="en-GB" sz="3600" u="sng" dirty="0"/>
              <a:t> </a:t>
            </a:r>
          </a:p>
          <a:p>
            <a:pPr algn="ctr"/>
            <a:r>
              <a:rPr lang="en-GB" sz="3600" dirty="0"/>
              <a:t>You will be expected to work hard throughout all lessons</a:t>
            </a:r>
          </a:p>
          <a:p>
            <a:endParaRPr lang="en-GB" sz="3600" dirty="0"/>
          </a:p>
          <a:p>
            <a:pPr algn="ctr"/>
            <a:r>
              <a:rPr lang="en-GB" sz="3600" u="sng" dirty="0"/>
              <a:t>No homework</a:t>
            </a:r>
          </a:p>
          <a:p>
            <a:pPr algn="ctr"/>
            <a:r>
              <a:rPr lang="en-GB" sz="3600" dirty="0"/>
              <a:t>You will get homework every week which is part of your coursework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64096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Students Say-</a:t>
            </a: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>
                <a:latin typeface="Comic Sans MS" pitchFamily="66" charset="0"/>
              </a:rPr>
              <a:t>The thing I like best about art is you feel really proud once you have completed a piece of work. </a:t>
            </a: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>
                <a:latin typeface="Comic Sans MS" pitchFamily="66" charset="0"/>
              </a:rPr>
              <a:t>I would advise pupils to opt for art because the lessons are fun and you combine this with working hard.</a:t>
            </a:r>
          </a:p>
        </p:txBody>
      </p:sp>
    </p:spTree>
    <p:extLst>
      <p:ext uri="{BB962C8B-B14F-4D97-AF65-F5344CB8AC3E}">
        <p14:creationId xmlns:p14="http://schemas.microsoft.com/office/powerpoint/2010/main" val="261542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98" y="102176"/>
            <a:ext cx="8640960" cy="64633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Students Say-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The thing I like best about art is the fact that there is no right or wrong as everything is your own creative interpretation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I would advise pupils to opt for art because  if you have lots of academic subjects it’s a nice way to relax in a creative practical way. 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37517"/>
            <a:ext cx="8640960" cy="5570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Students Say-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The thing I like best about art is you can produce work that you are interested in and you don’t do the same as everyone else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I would advise pupils to opt for art because the exam is all practical and different from most subjects</a:t>
            </a:r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/>
              <a:t>WHY PICK ART?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40324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ARE.......</a:t>
            </a:r>
          </a:p>
          <a:p>
            <a:endParaRPr lang="en-GB" dirty="0"/>
          </a:p>
          <a:p>
            <a:r>
              <a:rPr lang="en-GB" sz="4000" dirty="0"/>
              <a:t>CREATIVE</a:t>
            </a:r>
          </a:p>
          <a:p>
            <a:r>
              <a:rPr lang="en-GB" sz="4000" dirty="0"/>
              <a:t>HARD -WORKING</a:t>
            </a:r>
          </a:p>
          <a:p>
            <a:r>
              <a:rPr lang="en-GB" sz="4000" dirty="0"/>
              <a:t>INDEPENDENT</a:t>
            </a:r>
          </a:p>
          <a:p>
            <a:r>
              <a:rPr lang="en-GB" sz="4000" dirty="0"/>
              <a:t>TEAM PLAYER</a:t>
            </a:r>
          </a:p>
          <a:p>
            <a:r>
              <a:rPr lang="en-GB" sz="4000" dirty="0"/>
              <a:t>IMAGINATIVE</a:t>
            </a:r>
          </a:p>
          <a:p>
            <a:endParaRPr lang="en-GB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74577"/>
            <a:ext cx="3596957" cy="4815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Are there any exams?</a:t>
            </a:r>
            <a:br>
              <a:rPr lang="en-GB" dirty="0"/>
            </a:br>
            <a:r>
              <a:rPr lang="en-GB" dirty="0"/>
              <a:t>GCSE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 60% Portfolio </a:t>
            </a:r>
          </a:p>
          <a:p>
            <a:pPr eaLnBrk="0" hangingPunct="0"/>
            <a:r>
              <a:rPr lang="en-GB" dirty="0">
                <a:latin typeface="Times New Roman" pitchFamily="18" charset="0"/>
                <a:cs typeface="Times New Roman" pitchFamily="18" charset="0"/>
              </a:rPr>
              <a:t> A selection of your strongest pieces of work will be presented as your portfolio </a:t>
            </a:r>
          </a:p>
          <a:p>
            <a:pPr eaLnBrk="0" hangingPunct="0"/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dirty="0"/>
              <a:t>40% Examination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dirty="0">
                <a:latin typeface="Times New Roman" pitchFamily="18" charset="0"/>
              </a:rPr>
              <a:t>Questions set be the exam board covering a range of specialist areas</a:t>
            </a:r>
          </a:p>
          <a:p>
            <a:pPr eaLnBrk="0" hangingPunct="0"/>
            <a:endParaRPr lang="en-GB" dirty="0">
              <a:latin typeface="Times New Roman" pitchFamily="18" charset="0"/>
            </a:endParaRPr>
          </a:p>
          <a:p>
            <a:pPr marL="0" indent="0" eaLnBrk="0" hangingPunct="0">
              <a:buNone/>
            </a:pPr>
            <a:endParaRPr lang="en-GB" dirty="0">
              <a:latin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/>
              <a:t>GCSE ART 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>
              <a:latin typeface="+mj-lt"/>
              <a:cs typeface="Times New Roman" pitchFamily="18" charset="0"/>
            </a:endParaRPr>
          </a:p>
          <a:p>
            <a:r>
              <a:rPr lang="en-GB" dirty="0">
                <a:latin typeface="+mj-lt"/>
                <a:cs typeface="Times New Roman" pitchFamily="18" charset="0"/>
              </a:rPr>
              <a:t>Take up one option block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Drawing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Painting 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Printing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Mixed Media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Photography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Sketchbook work</a:t>
            </a:r>
          </a:p>
          <a:p>
            <a:pPr eaLnBrk="0" hangingPunct="0"/>
            <a:r>
              <a:rPr lang="en-GB" dirty="0">
                <a:latin typeface="+mj-lt"/>
                <a:cs typeface="Times New Roman" pitchFamily="18" charset="0"/>
              </a:rPr>
              <a:t>3D </a:t>
            </a:r>
          </a:p>
          <a:p>
            <a:pPr eaLnBrk="0" hangingPunct="0"/>
            <a:endParaRPr lang="en-GB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E:\DCIM\100KM863\100_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636912"/>
            <a:ext cx="3788469" cy="2841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2772"/>
              </p:ext>
            </p:extLst>
          </p:nvPr>
        </p:nvGraphicFramePr>
        <p:xfrm>
          <a:off x="467544" y="1556792"/>
          <a:ext cx="8280920" cy="268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519">
                <a:tc>
                  <a:txBody>
                    <a:bodyPr/>
                    <a:lstStyle/>
                    <a:p>
                      <a:r>
                        <a:rPr lang="en-GB" dirty="0"/>
                        <a:t>A01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697">
                <a:tc>
                  <a:txBody>
                    <a:bodyPr/>
                    <a:lstStyle/>
                    <a:p>
                      <a:r>
                        <a:rPr lang="en-GB" dirty="0"/>
                        <a:t>Develop ideas through investigations, demonstrating critical understanding of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Refine work by exploring ideas, selecting and experimenting with appropriate media, materials, techniques and processes.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Record ideas, observations and insights relevant to intentions as work progresses. </a:t>
                      </a:r>
                      <a:r>
                        <a:rPr lang="en-GB" b="1" dirty="0"/>
                        <a:t>Through drawing and annotation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Present a personal and meaningful response that realises intentions and demonstrates understanding of visual language.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476672"/>
            <a:ext cx="7344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Assessment Objectives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1673"/>
            <a:ext cx="1979984" cy="22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0251"/>
            <a:ext cx="27988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3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853635" y="483944"/>
            <a:ext cx="2592288" cy="54784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Try these for starters: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Fashion design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Graphic design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Theatre designer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Animator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Video game designer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Illustrator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Museum curator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Photographer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Architecture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Product design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dobe Caslon Pro" pitchFamily="18" charset="0"/>
              </a:rPr>
              <a:t>•• Textiles design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5266" t="12759"/>
          <a:stretch/>
        </p:blipFill>
        <p:spPr bwMode="auto">
          <a:xfrm rot="5400000">
            <a:off x="51590" y="899241"/>
            <a:ext cx="2627359" cy="2020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0" y="3757682"/>
            <a:ext cx="241065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0539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476250"/>
            <a:ext cx="2736304" cy="5493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GB" dirty="0">
              <a:latin typeface="Adobe Caslon Pro" pitchFamily="18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Advertising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Publishing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Interior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Fashion and media journalism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Hair and make-up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Retail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Exhibition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Jewellery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Artist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Visual media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Adobe Caslon Pro" pitchFamily="18" charset="0"/>
              </a:rPr>
              <a:t>•• Teaching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412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WHY PICK ART?</vt:lpstr>
      <vt:lpstr>Are there any exams? GCSE</vt:lpstr>
      <vt:lpstr>GCSE ART AND DESIGN</vt:lpstr>
      <vt:lpstr>PowerPoint Presentation</vt:lpstr>
      <vt:lpstr>PowerPoint Presentation</vt:lpstr>
      <vt:lpstr>PowerPoint Presentation</vt:lpstr>
      <vt:lpstr>PowerPoint Presentation</vt:lpstr>
    </vt:vector>
  </TitlesOfParts>
  <Company>BHS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khall</dc:creator>
  <cp:lastModifiedBy>cwilliamson</cp:lastModifiedBy>
  <cp:revision>42</cp:revision>
  <cp:lastPrinted>2016-01-05T09:59:02Z</cp:lastPrinted>
  <dcterms:created xsi:type="dcterms:W3CDTF">2010-06-13T11:49:40Z</dcterms:created>
  <dcterms:modified xsi:type="dcterms:W3CDTF">2022-01-24T14:21:45Z</dcterms:modified>
</cp:coreProperties>
</file>