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5" r:id="rId6"/>
    <p:sldId id="264" r:id="rId7"/>
    <p:sldId id="260" r:id="rId8"/>
    <p:sldId id="259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7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4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2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65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2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0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2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9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63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28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0BDB-FD79-4B58-9573-726593C52244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F41E-D438-4DA1-846C-7BAD62020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5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471" y="18937"/>
            <a:ext cx="108012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772400" cy="4358654"/>
          </a:xfrm>
        </p:spPr>
        <p:txBody>
          <a:bodyPr>
            <a:normAutofit/>
          </a:bodyPr>
          <a:lstStyle/>
          <a:p>
            <a:r>
              <a:rPr lang="en-GB" sz="8000" b="1" dirty="0">
                <a:latin typeface="Berlin Sans FB" pitchFamily="34" charset="0"/>
              </a:rPr>
              <a:t>Social Health Options Assembly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1643063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16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Child development Cambridge National = 1 GCSE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Course is marked:</a:t>
            </a:r>
          </a:p>
          <a:p>
            <a:pPr lvl="1"/>
            <a:r>
              <a:rPr lang="en-GB" dirty="0"/>
              <a:t>level 1 pass grade </a:t>
            </a:r>
          </a:p>
          <a:p>
            <a:pPr lvl="1"/>
            <a:r>
              <a:rPr lang="en-GB" dirty="0"/>
              <a:t>Pass </a:t>
            </a:r>
          </a:p>
          <a:p>
            <a:pPr lvl="1"/>
            <a:r>
              <a:rPr lang="en-GB" dirty="0"/>
              <a:t>Merit </a:t>
            </a:r>
          </a:p>
          <a:p>
            <a:pPr lvl="1"/>
            <a:r>
              <a:rPr lang="en-GB" dirty="0"/>
              <a:t>Distinction </a:t>
            </a:r>
          </a:p>
          <a:p>
            <a:pPr lvl="1"/>
            <a:r>
              <a:rPr lang="en-GB" dirty="0"/>
              <a:t>Distinction Star </a:t>
            </a:r>
          </a:p>
          <a:p>
            <a:r>
              <a:rPr lang="en-GB" dirty="0"/>
              <a:t>Coursework done in year 10/11 – it will start in December this year!</a:t>
            </a:r>
          </a:p>
          <a:p>
            <a:endParaRPr lang="en-GB" dirty="0"/>
          </a:p>
          <a:p>
            <a:r>
              <a:rPr lang="en-GB" dirty="0"/>
              <a:t>Exam can only been sat once at the end of the course, this is different to what it used to be. NO RESIT.</a:t>
            </a:r>
          </a:p>
        </p:txBody>
      </p:sp>
      <p:pic>
        <p:nvPicPr>
          <p:cNvPr id="2051" name="Picture 3" descr="C:\Users\ksutton\AppData\Local\Microsoft\Windows\Temporary Internet Files\Content.IE5\QXPTY2DC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84784"/>
            <a:ext cx="120650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82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471" y="18937"/>
            <a:ext cx="108012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1643063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3397" t="21676" r="15262" b="19485"/>
          <a:stretch/>
        </p:blipFill>
        <p:spPr>
          <a:xfrm>
            <a:off x="281471" y="692696"/>
            <a:ext cx="8497772" cy="547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7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752" y="185517"/>
            <a:ext cx="1162728" cy="157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51520" y="188640"/>
            <a:ext cx="8640960" cy="6336704"/>
          </a:xfrm>
          <a:prstGeom prst="roundRect">
            <a:avLst/>
          </a:prstGeom>
          <a:noFill/>
          <a:ln>
            <a:solidFill>
              <a:srgbClr val="FF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it for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36" y="160334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Need to have an interest in working with children – although there is no contact with children at all</a:t>
            </a:r>
          </a:p>
          <a:p>
            <a:r>
              <a:rPr lang="en-GB" dirty="0"/>
              <a:t>Need to like using computers to present work, you make a lot of PowerPoints and guide booklets</a:t>
            </a:r>
          </a:p>
          <a:p>
            <a:r>
              <a:rPr lang="en-GB" dirty="0"/>
              <a:t>Have to be organised and not one for chatting in class</a:t>
            </a:r>
          </a:p>
          <a:p>
            <a:r>
              <a:rPr lang="en-GB" dirty="0"/>
              <a:t>It is a lot of work – every lesson often you are doing coursework</a:t>
            </a:r>
          </a:p>
          <a:p>
            <a:r>
              <a:rPr lang="en-GB" dirty="0"/>
              <a:t>You must know a child you can work with who will be no older than 3 now</a:t>
            </a:r>
          </a:p>
        </p:txBody>
      </p:sp>
    </p:spTree>
    <p:extLst>
      <p:ext uri="{BB962C8B-B14F-4D97-AF65-F5344CB8AC3E}">
        <p14:creationId xmlns:p14="http://schemas.microsoft.com/office/powerpoint/2010/main" val="84180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471" y="18937"/>
            <a:ext cx="108012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9" y="3127112"/>
            <a:ext cx="656035" cy="64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65" y="5805264"/>
            <a:ext cx="821531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Berlin Sans FB" pitchFamily="34" charset="0"/>
              </a:rPr>
              <a:t>TECH award in Health &amp; Social Care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41475" y="1600200"/>
            <a:ext cx="7045325" cy="5035326"/>
          </a:xfrm>
        </p:spPr>
        <p:txBody>
          <a:bodyPr>
            <a:normAutofit/>
          </a:bodyPr>
          <a:lstStyle/>
          <a:p>
            <a:r>
              <a:rPr lang="en-GB" dirty="0"/>
              <a:t>It is worth 1 GCSE. </a:t>
            </a:r>
          </a:p>
          <a:p>
            <a:r>
              <a:rPr lang="en-GB" dirty="0"/>
              <a:t>You will study  3 units, one is marked by an exam and two by coursework which we call controlled assessment.</a:t>
            </a:r>
          </a:p>
          <a:p>
            <a:pPr lvl="1"/>
            <a:r>
              <a:rPr lang="en-GB" dirty="0"/>
              <a:t>Human Lifespan development assessed by controlled assessment </a:t>
            </a:r>
          </a:p>
          <a:p>
            <a:pPr lvl="1"/>
            <a:r>
              <a:rPr lang="en-GB" dirty="0"/>
              <a:t>Health and social care services and values assessed by controlled assessment</a:t>
            </a:r>
          </a:p>
          <a:p>
            <a:pPr lvl="1"/>
            <a:r>
              <a:rPr lang="en-GB" dirty="0"/>
              <a:t>Health and well-being assessed by </a:t>
            </a:r>
            <a:r>
              <a:rPr lang="en-GB" b="1" dirty="0"/>
              <a:t>external</a:t>
            </a:r>
            <a:r>
              <a:rPr lang="en-GB" dirty="0"/>
              <a:t> examination 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9834"/>
            <a:ext cx="16414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61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it for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040" y="1340768"/>
            <a:ext cx="8229600" cy="4525963"/>
          </a:xfrm>
        </p:spPr>
        <p:txBody>
          <a:bodyPr/>
          <a:lstStyle/>
          <a:p>
            <a:r>
              <a:rPr lang="en-GB" dirty="0"/>
              <a:t>You have to be interested in working in health and social care industry.</a:t>
            </a:r>
          </a:p>
          <a:p>
            <a:r>
              <a:rPr lang="en-GB" dirty="0"/>
              <a:t>You have to be quite mature</a:t>
            </a:r>
          </a:p>
          <a:p>
            <a:r>
              <a:rPr lang="en-GB" dirty="0"/>
              <a:t>You need to like working on a  computer</a:t>
            </a:r>
          </a:p>
          <a:p>
            <a:r>
              <a:rPr lang="en-GB" dirty="0"/>
              <a:t>A lot of it is writing long essays in word – case study reports – everything is on word</a:t>
            </a:r>
          </a:p>
          <a:p>
            <a:r>
              <a:rPr lang="en-GB" dirty="0"/>
              <a:t>You have to be willing to do role plays</a:t>
            </a:r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336704"/>
          </a:xfrm>
          <a:prstGeom prst="roundRect">
            <a:avLst/>
          </a:prstGeom>
          <a:noFill/>
          <a:ln>
            <a:solidFill>
              <a:srgbClr val="FF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055" y="5845058"/>
            <a:ext cx="16414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510673"/>
            <a:ext cx="656035" cy="64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29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Come and see me in A29 if you have any questions</a:t>
            </a:r>
          </a:p>
        </p:txBody>
      </p:sp>
    </p:spTree>
    <p:extLst>
      <p:ext uri="{BB962C8B-B14F-4D97-AF65-F5344CB8AC3E}">
        <p14:creationId xmlns:p14="http://schemas.microsoft.com/office/powerpoint/2010/main" val="2570368338"/>
      </p:ext>
    </p:extLst>
  </p:cSld>
  <p:clrMapOvr>
    <a:masterClrMapping/>
  </p:clrMapOvr>
</p:sld>
</file>

<file path=ppt/theme/theme1.xml><?xml version="1.0" encoding="utf-8"?>
<a:theme xmlns:a="http://schemas.openxmlformats.org/drawingml/2006/main" name="Social Science options assemb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9b9456c-78b4-4d03-9bcd-3fbad2d3a45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E57CE331AF594C927069DDBBB52C11" ma:contentTypeVersion="14" ma:contentTypeDescription="Create a new document." ma:contentTypeScope="" ma:versionID="f3397f4955c49c751c7f241b44b3e9ce">
  <xsd:schema xmlns:xsd="http://www.w3.org/2001/XMLSchema" xmlns:xs="http://www.w3.org/2001/XMLSchema" xmlns:p="http://schemas.microsoft.com/office/2006/metadata/properties" xmlns:ns3="19b9456c-78b4-4d03-9bcd-3fbad2d3a459" xmlns:ns4="9e230369-6d9f-48fc-aff3-5f10383f3e16" targetNamespace="http://schemas.microsoft.com/office/2006/metadata/properties" ma:root="true" ma:fieldsID="c5c64c0c7692ffbf2655decdbe6e59dc" ns3:_="" ns4:_="">
    <xsd:import namespace="19b9456c-78b4-4d03-9bcd-3fbad2d3a459"/>
    <xsd:import namespace="9e230369-6d9f-48fc-aff3-5f10383f3e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b9456c-78b4-4d03-9bcd-3fbad2d3a4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230369-6d9f-48fc-aff3-5f10383f3e1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17B4E7-4090-4F75-8AAA-496A894EFE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F94687-B9BA-42E9-96D5-85D43029D2E5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19b9456c-78b4-4d03-9bcd-3fbad2d3a459"/>
    <ds:schemaRef ds:uri="http://purl.org/dc/elements/1.1/"/>
    <ds:schemaRef ds:uri="http://schemas.microsoft.com/office/infopath/2007/PartnerControls"/>
    <ds:schemaRef ds:uri="9e230369-6d9f-48fc-aff3-5f10383f3e1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CA933F-3716-4A8A-9D9F-84F21629A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b9456c-78b4-4d03-9bcd-3fbad2d3a459"/>
    <ds:schemaRef ds:uri="9e230369-6d9f-48fc-aff3-5f10383f3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Social Science options assembly</Template>
  <TotalTime>28</TotalTime>
  <Words>283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Berlin Sans FB</vt:lpstr>
      <vt:lpstr>Calibri</vt:lpstr>
      <vt:lpstr>Social Science options assembly</vt:lpstr>
      <vt:lpstr>Social Health Options Assembly  </vt:lpstr>
      <vt:lpstr>Child development Cambridge National = 1 GCSE</vt:lpstr>
      <vt:lpstr>PowerPoint Presentation</vt:lpstr>
      <vt:lpstr>Is it for me?</vt:lpstr>
      <vt:lpstr>TECH award in Health &amp; Social Care</vt:lpstr>
      <vt:lpstr>Is it for me?</vt:lpstr>
      <vt:lpstr>Any questions?</vt:lpstr>
    </vt:vector>
  </TitlesOfParts>
  <Company>Byrchall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Science Options Assembly</dc:title>
  <dc:creator>ksutton</dc:creator>
  <cp:lastModifiedBy>L Hesketh</cp:lastModifiedBy>
  <cp:revision>6</cp:revision>
  <dcterms:created xsi:type="dcterms:W3CDTF">2017-01-27T07:44:27Z</dcterms:created>
  <dcterms:modified xsi:type="dcterms:W3CDTF">2024-02-06T13:18:47Z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0x010100C6E57CE331AF594C927069DDBBB52C11</vt:lpwstr>
  </property>
</Properties>
</file>